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F00"/>
    <a:srgbClr val="FFC000"/>
    <a:srgbClr val="FF7F7F"/>
    <a:srgbClr val="FFFF00"/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9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04" y="4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158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719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89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56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310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77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14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5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070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62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07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4717C-9905-4B49-8C6B-7A72FA786E70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D65C9-2F60-4DDE-A0EE-B44ABC09A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93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78D4687-7B29-459C-A96B-E26CC91C358F}"/>
              </a:ext>
            </a:extLst>
          </p:cNvPr>
          <p:cNvSpPr/>
          <p:nvPr/>
        </p:nvSpPr>
        <p:spPr>
          <a:xfrm>
            <a:off x="287424" y="320040"/>
            <a:ext cx="7096760" cy="3906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Isosceles Triangle 155"/>
          <p:cNvSpPr/>
          <p:nvPr/>
        </p:nvSpPr>
        <p:spPr>
          <a:xfrm rot="10800000">
            <a:off x="1394924" y="1547346"/>
            <a:ext cx="385574" cy="906154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287202" y="3592467"/>
            <a:ext cx="393192" cy="393192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2530099" y="3500344"/>
            <a:ext cx="0" cy="2743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2530098" y="3792443"/>
            <a:ext cx="8466" cy="2743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 flipV="1">
            <a:off x="2718498" y="1426332"/>
            <a:ext cx="914400" cy="914794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701883" y="1579990"/>
            <a:ext cx="283881" cy="611103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09056" y="1732540"/>
            <a:ext cx="72213" cy="318976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Isosceles Triangle 41"/>
          <p:cNvSpPr/>
          <p:nvPr/>
        </p:nvSpPr>
        <p:spPr>
          <a:xfrm>
            <a:off x="2807595" y="1517969"/>
            <a:ext cx="731520" cy="731520"/>
          </a:xfrm>
          <a:prstGeom prst="triangle">
            <a:avLst>
              <a:gd name="adj" fmla="val 0"/>
            </a:avLst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807595" y="2249488"/>
            <a:ext cx="731520" cy="372367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Isosceles Triangle 50"/>
          <p:cNvSpPr/>
          <p:nvPr/>
        </p:nvSpPr>
        <p:spPr>
          <a:xfrm rot="5400000">
            <a:off x="1926117" y="3368793"/>
            <a:ext cx="392182" cy="826785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Isosceles Triangle 51"/>
          <p:cNvSpPr/>
          <p:nvPr/>
        </p:nvSpPr>
        <p:spPr>
          <a:xfrm rot="16200000">
            <a:off x="827773" y="3574002"/>
            <a:ext cx="457200" cy="457200"/>
          </a:xfrm>
          <a:prstGeom prst="triangl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Connector: Curved 54"/>
          <p:cNvCxnSpPr>
            <a:cxnSpLocks/>
            <a:stCxn id="2" idx="1"/>
            <a:endCxn id="52" idx="0"/>
          </p:cNvCxnSpPr>
          <p:nvPr/>
        </p:nvCxnSpPr>
        <p:spPr>
          <a:xfrm rot="10800000" flipH="1" flipV="1">
            <a:off x="603283" y="2934744"/>
            <a:ext cx="224489" cy="867857"/>
          </a:xfrm>
          <a:prstGeom prst="curvedConnector3">
            <a:avLst>
              <a:gd name="adj1" fmla="val -101831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Isosceles Triangle 56"/>
          <p:cNvSpPr/>
          <p:nvPr/>
        </p:nvSpPr>
        <p:spPr>
          <a:xfrm rot="16537551">
            <a:off x="1086813" y="1997945"/>
            <a:ext cx="922041" cy="27821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Isosceles Triangle 37"/>
          <p:cNvSpPr/>
          <p:nvPr/>
        </p:nvSpPr>
        <p:spPr>
          <a:xfrm rot="16200000">
            <a:off x="1527435" y="970334"/>
            <a:ext cx="731520" cy="1828800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 rot="2700000">
            <a:off x="1581657" y="1620950"/>
            <a:ext cx="9144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9" name="Straight Connector 68"/>
          <p:cNvCxnSpPr>
            <a:cxnSpLocks/>
            <a:stCxn id="29" idx="3"/>
            <a:endCxn id="29" idx="1"/>
          </p:cNvCxnSpPr>
          <p:nvPr/>
        </p:nvCxnSpPr>
        <p:spPr>
          <a:xfrm flipH="1">
            <a:off x="701883" y="1885542"/>
            <a:ext cx="28388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or: Curved 70"/>
          <p:cNvCxnSpPr>
            <a:cxnSpLocks/>
            <a:stCxn id="29" idx="1"/>
            <a:endCxn id="165" idx="1"/>
          </p:cNvCxnSpPr>
          <p:nvPr/>
        </p:nvCxnSpPr>
        <p:spPr>
          <a:xfrm rot="10800000" flipH="1" flipV="1">
            <a:off x="701883" y="1885541"/>
            <a:ext cx="6338076" cy="5199"/>
          </a:xfrm>
          <a:prstGeom prst="curvedConnector5">
            <a:avLst>
              <a:gd name="adj1" fmla="val -5130"/>
              <a:gd name="adj2" fmla="val -26365263"/>
              <a:gd name="adj3" fmla="val 103607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1365511" y="1139611"/>
            <a:ext cx="457200" cy="1275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Rectangle: Rounded Corners 83"/>
          <p:cNvSpPr/>
          <p:nvPr/>
        </p:nvSpPr>
        <p:spPr>
          <a:xfrm>
            <a:off x="1120196" y="874333"/>
            <a:ext cx="935027" cy="274320"/>
          </a:xfrm>
          <a:prstGeom prst="roundRect">
            <a:avLst/>
          </a:prstGeom>
          <a:solidFill>
            <a:srgbClr val="FF0000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</a:p>
        </p:txBody>
      </p:sp>
      <p:sp>
        <p:nvSpPr>
          <p:cNvPr id="58" name="Rectangle 57"/>
          <p:cNvSpPr/>
          <p:nvPr/>
        </p:nvSpPr>
        <p:spPr>
          <a:xfrm>
            <a:off x="1321680" y="1268372"/>
            <a:ext cx="548640" cy="27432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10x</a:t>
            </a:r>
          </a:p>
        </p:txBody>
      </p:sp>
      <p:sp>
        <p:nvSpPr>
          <p:cNvPr id="61" name="Rectangle 60"/>
          <p:cNvSpPr/>
          <p:nvPr/>
        </p:nvSpPr>
        <p:spPr>
          <a:xfrm>
            <a:off x="751872" y="3465348"/>
            <a:ext cx="2787244" cy="6617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9" name="Straight Arrow Connector 208"/>
          <p:cNvCxnSpPr>
            <a:cxnSpLocks/>
          </p:cNvCxnSpPr>
          <p:nvPr/>
        </p:nvCxnSpPr>
        <p:spPr>
          <a:xfrm flipV="1">
            <a:off x="1308374" y="3779120"/>
            <a:ext cx="9144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1651637" y="3560463"/>
            <a:ext cx="91440" cy="457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2" name="Straight Arrow Connector 211"/>
          <p:cNvCxnSpPr>
            <a:cxnSpLocks/>
          </p:cNvCxnSpPr>
          <p:nvPr/>
        </p:nvCxnSpPr>
        <p:spPr>
          <a:xfrm flipH="1">
            <a:off x="1863727" y="1869901"/>
            <a:ext cx="9144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rapezoid 102">
            <a:extLst>
              <a:ext uri="{FF2B5EF4-FFF2-40B4-BE49-F238E27FC236}">
                <a16:creationId xmlns:a16="http://schemas.microsoft.com/office/drawing/2014/main" id="{5FC8601B-9FFB-419E-AA88-876BBF698199}"/>
              </a:ext>
            </a:extLst>
          </p:cNvPr>
          <p:cNvSpPr/>
          <p:nvPr/>
        </p:nvSpPr>
        <p:spPr>
          <a:xfrm rot="10800000">
            <a:off x="2799753" y="2648896"/>
            <a:ext cx="732375" cy="1269183"/>
          </a:xfrm>
          <a:prstGeom prst="trapezoid">
            <a:avLst>
              <a:gd name="adj" fmla="val 33907"/>
            </a:avLst>
          </a:prstGeom>
          <a:solidFill>
            <a:srgbClr val="FF0000">
              <a:alpha val="49804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8" name="Straight Arrow Connector 207"/>
          <p:cNvCxnSpPr>
            <a:cxnSpLocks/>
          </p:cNvCxnSpPr>
          <p:nvPr/>
        </p:nvCxnSpPr>
        <p:spPr>
          <a:xfrm flipV="1">
            <a:off x="3170324" y="1998364"/>
            <a:ext cx="1" cy="1582985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 rot="5400000">
            <a:off x="3129781" y="2189456"/>
            <a:ext cx="91440" cy="9144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FE72F623-19F7-42C3-AB92-668FF6BE064B}"/>
              </a:ext>
            </a:extLst>
          </p:cNvPr>
          <p:cNvSpPr/>
          <p:nvPr/>
        </p:nvSpPr>
        <p:spPr>
          <a:xfrm rot="9999163" flipH="1">
            <a:off x="2546340" y="3677638"/>
            <a:ext cx="862475" cy="241640"/>
          </a:xfrm>
          <a:prstGeom prst="triangle">
            <a:avLst>
              <a:gd name="adj" fmla="val 54925"/>
            </a:avLst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6" name="Isosceles Triangle 105">
            <a:extLst>
              <a:ext uri="{FF2B5EF4-FFF2-40B4-BE49-F238E27FC236}">
                <a16:creationId xmlns:a16="http://schemas.microsoft.com/office/drawing/2014/main" id="{24AAA606-302D-47CD-8530-DD3314C19EE5}"/>
              </a:ext>
            </a:extLst>
          </p:cNvPr>
          <p:cNvSpPr/>
          <p:nvPr/>
        </p:nvSpPr>
        <p:spPr>
          <a:xfrm rot="7892926">
            <a:off x="3054184" y="3821306"/>
            <a:ext cx="423454" cy="150656"/>
          </a:xfrm>
          <a:prstGeom prst="triangle">
            <a:avLst>
              <a:gd name="adj" fmla="val 430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 rot="2700000">
            <a:off x="3182158" y="3552202"/>
            <a:ext cx="91440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2" name="Picture 151">
            <a:extLst>
              <a:ext uri="{FF2B5EF4-FFF2-40B4-BE49-F238E27FC236}">
                <a16:creationId xmlns:a16="http://schemas.microsoft.com/office/drawing/2014/main" id="{C36E4FBB-8372-4DB8-B928-F1DA87A2F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H="1" flipV="1">
            <a:off x="4114054" y="1427652"/>
            <a:ext cx="914400" cy="914794"/>
          </a:xfrm>
          <a:prstGeom prst="rect">
            <a:avLst/>
          </a:prstGeom>
        </p:spPr>
      </p:pic>
      <p:sp>
        <p:nvSpPr>
          <p:cNvPr id="153" name="Isosceles Triangle 152">
            <a:extLst>
              <a:ext uri="{FF2B5EF4-FFF2-40B4-BE49-F238E27FC236}">
                <a16:creationId xmlns:a16="http://schemas.microsoft.com/office/drawing/2014/main" id="{8BEB8FCB-D9BD-4F70-9A58-5B5E84A125BA}"/>
              </a:ext>
            </a:extLst>
          </p:cNvPr>
          <p:cNvSpPr/>
          <p:nvPr/>
        </p:nvSpPr>
        <p:spPr>
          <a:xfrm flipH="1">
            <a:off x="4203151" y="1519289"/>
            <a:ext cx="731520" cy="731520"/>
          </a:xfrm>
          <a:prstGeom prst="triangle">
            <a:avLst>
              <a:gd name="adj" fmla="val 0"/>
            </a:avLst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3E307172-A5AB-4CE3-855A-8E74F4A4E8F6}"/>
              </a:ext>
            </a:extLst>
          </p:cNvPr>
          <p:cNvSpPr/>
          <p:nvPr/>
        </p:nvSpPr>
        <p:spPr>
          <a:xfrm flipH="1">
            <a:off x="4203151" y="2250808"/>
            <a:ext cx="731520" cy="372367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8" name="Trapezoid 157">
            <a:extLst>
              <a:ext uri="{FF2B5EF4-FFF2-40B4-BE49-F238E27FC236}">
                <a16:creationId xmlns:a16="http://schemas.microsoft.com/office/drawing/2014/main" id="{DB7056D9-7BE2-4BB1-BCD0-FC2E1FABE19F}"/>
              </a:ext>
            </a:extLst>
          </p:cNvPr>
          <p:cNvSpPr/>
          <p:nvPr/>
        </p:nvSpPr>
        <p:spPr>
          <a:xfrm rot="10800000" flipH="1">
            <a:off x="4195309" y="2650216"/>
            <a:ext cx="732375" cy="1269183"/>
          </a:xfrm>
          <a:prstGeom prst="trapezoid">
            <a:avLst>
              <a:gd name="adj" fmla="val 33907"/>
            </a:avLst>
          </a:prstGeom>
          <a:solidFill>
            <a:srgbClr val="FF0000">
              <a:alpha val="49804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60545778-94BB-40E6-9A76-7524FBD4AE1D}"/>
              </a:ext>
            </a:extLst>
          </p:cNvPr>
          <p:cNvCxnSpPr>
            <a:cxnSpLocks/>
          </p:cNvCxnSpPr>
          <p:nvPr/>
        </p:nvCxnSpPr>
        <p:spPr>
          <a:xfrm flipH="1">
            <a:off x="4565880" y="1999684"/>
            <a:ext cx="1" cy="1582985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9D470B39-FA7E-4567-9AE1-E261DBE20E9E}"/>
              </a:ext>
            </a:extLst>
          </p:cNvPr>
          <p:cNvSpPr/>
          <p:nvPr/>
        </p:nvSpPr>
        <p:spPr>
          <a:xfrm rot="16200000" flipH="1">
            <a:off x="4525337" y="2190776"/>
            <a:ext cx="91440" cy="9144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2" name="Isosceles Triangle 161">
            <a:extLst>
              <a:ext uri="{FF2B5EF4-FFF2-40B4-BE49-F238E27FC236}">
                <a16:creationId xmlns:a16="http://schemas.microsoft.com/office/drawing/2014/main" id="{49348131-CCD2-4394-AFDB-6FBF7D55B472}"/>
              </a:ext>
            </a:extLst>
          </p:cNvPr>
          <p:cNvSpPr/>
          <p:nvPr/>
        </p:nvSpPr>
        <p:spPr>
          <a:xfrm rot="11600837">
            <a:off x="4319721" y="3678958"/>
            <a:ext cx="862475" cy="241640"/>
          </a:xfrm>
          <a:prstGeom prst="triangle">
            <a:avLst>
              <a:gd name="adj" fmla="val 54925"/>
            </a:avLst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Isosceles Triangle 162">
            <a:extLst>
              <a:ext uri="{FF2B5EF4-FFF2-40B4-BE49-F238E27FC236}">
                <a16:creationId xmlns:a16="http://schemas.microsoft.com/office/drawing/2014/main" id="{A0B4997A-7C82-4C11-87D6-8873729AD2A1}"/>
              </a:ext>
            </a:extLst>
          </p:cNvPr>
          <p:cNvSpPr/>
          <p:nvPr/>
        </p:nvSpPr>
        <p:spPr>
          <a:xfrm rot="13707074" flipH="1">
            <a:off x="4268765" y="3819451"/>
            <a:ext cx="423454" cy="150656"/>
          </a:xfrm>
          <a:prstGeom prst="triangle">
            <a:avLst>
              <a:gd name="adj" fmla="val 430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69AC572E-FDAF-4846-B372-4095D0DA9BCD}"/>
              </a:ext>
            </a:extLst>
          </p:cNvPr>
          <p:cNvSpPr/>
          <p:nvPr/>
        </p:nvSpPr>
        <p:spPr>
          <a:xfrm rot="18900000" flipH="1">
            <a:off x="4450549" y="3541189"/>
            <a:ext cx="91440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754E815E-9984-469F-BEF8-8FC83333D89B}"/>
              </a:ext>
            </a:extLst>
          </p:cNvPr>
          <p:cNvSpPr/>
          <p:nvPr/>
        </p:nvSpPr>
        <p:spPr>
          <a:xfrm flipH="1">
            <a:off x="6756078" y="1585189"/>
            <a:ext cx="283881" cy="611103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DD8A8397-B7CD-416F-9F0F-D3E2C8C34330}"/>
              </a:ext>
            </a:extLst>
          </p:cNvPr>
          <p:cNvSpPr/>
          <p:nvPr/>
        </p:nvSpPr>
        <p:spPr>
          <a:xfrm flipH="1">
            <a:off x="6760051" y="1737739"/>
            <a:ext cx="72213" cy="318976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7D67CA5B-03D7-4317-8B07-3A3B2FA07116}"/>
              </a:ext>
            </a:extLst>
          </p:cNvPr>
          <p:cNvCxnSpPr>
            <a:cxnSpLocks/>
          </p:cNvCxnSpPr>
          <p:nvPr/>
        </p:nvCxnSpPr>
        <p:spPr>
          <a:xfrm>
            <a:off x="6756078" y="1890741"/>
            <a:ext cx="28388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Rectangle 172">
            <a:extLst>
              <a:ext uri="{FF2B5EF4-FFF2-40B4-BE49-F238E27FC236}">
                <a16:creationId xmlns:a16="http://schemas.microsoft.com/office/drawing/2014/main" id="{B10EBA4B-040B-434B-999D-0CA11684B101}"/>
              </a:ext>
            </a:extLst>
          </p:cNvPr>
          <p:cNvSpPr/>
          <p:nvPr/>
        </p:nvSpPr>
        <p:spPr>
          <a:xfrm flipH="1">
            <a:off x="5849351" y="1134966"/>
            <a:ext cx="457200" cy="1275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4" name="Rectangle: Rounded Corners 173">
            <a:extLst>
              <a:ext uri="{FF2B5EF4-FFF2-40B4-BE49-F238E27FC236}">
                <a16:creationId xmlns:a16="http://schemas.microsoft.com/office/drawing/2014/main" id="{C81EC439-E1FD-4E7F-8389-06C9794A9FC0}"/>
              </a:ext>
            </a:extLst>
          </p:cNvPr>
          <p:cNvSpPr/>
          <p:nvPr/>
        </p:nvSpPr>
        <p:spPr>
          <a:xfrm flipH="1">
            <a:off x="5521382" y="861655"/>
            <a:ext cx="1075964" cy="274320"/>
          </a:xfrm>
          <a:prstGeom prst="roundRect">
            <a:avLst/>
          </a:prstGeom>
          <a:solidFill>
            <a:srgbClr val="FF0000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Near Field</a:t>
            </a:r>
          </a:p>
        </p:txBody>
      </p:sp>
      <p:sp>
        <p:nvSpPr>
          <p:cNvPr id="178" name="Isosceles Triangle 177">
            <a:extLst>
              <a:ext uri="{FF2B5EF4-FFF2-40B4-BE49-F238E27FC236}">
                <a16:creationId xmlns:a16="http://schemas.microsoft.com/office/drawing/2014/main" id="{B379ADDD-A3E2-41C6-8A6B-4D36FFF3DD0C}"/>
              </a:ext>
            </a:extLst>
          </p:cNvPr>
          <p:cNvSpPr/>
          <p:nvPr/>
        </p:nvSpPr>
        <p:spPr>
          <a:xfrm rot="10800000" flipH="1">
            <a:off x="5886781" y="1548988"/>
            <a:ext cx="385574" cy="906154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9" name="Isosceles Triangle 178">
            <a:extLst>
              <a:ext uri="{FF2B5EF4-FFF2-40B4-BE49-F238E27FC236}">
                <a16:creationId xmlns:a16="http://schemas.microsoft.com/office/drawing/2014/main" id="{6F4087A2-3AB1-4B41-83A4-CBE0EA3E3955}"/>
              </a:ext>
            </a:extLst>
          </p:cNvPr>
          <p:cNvSpPr/>
          <p:nvPr/>
        </p:nvSpPr>
        <p:spPr>
          <a:xfrm rot="5062449" flipH="1">
            <a:off x="5637202" y="2025555"/>
            <a:ext cx="922041" cy="27821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BBC9F54B-74D5-4276-9A91-3E4DAC6039F8}"/>
              </a:ext>
            </a:extLst>
          </p:cNvPr>
          <p:cNvSpPr/>
          <p:nvPr/>
        </p:nvSpPr>
        <p:spPr>
          <a:xfrm flipH="1">
            <a:off x="5797194" y="1267811"/>
            <a:ext cx="548640" cy="27432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10x</a:t>
            </a:r>
          </a:p>
        </p:txBody>
      </p:sp>
      <p:sp>
        <p:nvSpPr>
          <p:cNvPr id="168" name="Isosceles Triangle 167">
            <a:extLst>
              <a:ext uri="{FF2B5EF4-FFF2-40B4-BE49-F238E27FC236}">
                <a16:creationId xmlns:a16="http://schemas.microsoft.com/office/drawing/2014/main" id="{A5A2F89F-910C-4FAA-9F87-AAC99CE8F251}"/>
              </a:ext>
            </a:extLst>
          </p:cNvPr>
          <p:cNvSpPr/>
          <p:nvPr/>
        </p:nvSpPr>
        <p:spPr>
          <a:xfrm rot="5400000" flipH="1">
            <a:off x="5482002" y="971718"/>
            <a:ext cx="731520" cy="1828800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BF21048B-26E4-4396-A075-6FDA5E304551}"/>
              </a:ext>
            </a:extLst>
          </p:cNvPr>
          <p:cNvSpPr/>
          <p:nvPr/>
        </p:nvSpPr>
        <p:spPr>
          <a:xfrm rot="18900000" flipH="1">
            <a:off x="5972191" y="1649263"/>
            <a:ext cx="9144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/>
          <p:cNvSpPr/>
          <p:nvPr/>
        </p:nvSpPr>
        <p:spPr>
          <a:xfrm>
            <a:off x="603284" y="2672158"/>
            <a:ext cx="1388075" cy="525174"/>
          </a:xfrm>
          <a:prstGeom prst="roundRect">
            <a:avLst/>
          </a:prstGeom>
          <a:solidFill>
            <a:srgbClr val="FF0000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Light Source Selection</a:t>
            </a:r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95292181-9CC5-4FA0-B920-460DF85708EB}"/>
              </a:ext>
            </a:extLst>
          </p:cNvPr>
          <p:cNvCxnSpPr>
            <a:cxnSpLocks/>
          </p:cNvCxnSpPr>
          <p:nvPr/>
        </p:nvCxnSpPr>
        <p:spPr>
          <a:xfrm flipH="1">
            <a:off x="4927684" y="1892028"/>
            <a:ext cx="9144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ctangle 179">
            <a:extLst>
              <a:ext uri="{FF2B5EF4-FFF2-40B4-BE49-F238E27FC236}">
                <a16:creationId xmlns:a16="http://schemas.microsoft.com/office/drawing/2014/main" id="{627DC649-615B-425F-9FC7-2EFA3143C7EE}"/>
              </a:ext>
            </a:extLst>
          </p:cNvPr>
          <p:cNvSpPr/>
          <p:nvPr/>
        </p:nvSpPr>
        <p:spPr>
          <a:xfrm flipH="1">
            <a:off x="6056640" y="3584525"/>
            <a:ext cx="393192" cy="393192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1" name="Isosceles Triangle 180">
            <a:extLst>
              <a:ext uri="{FF2B5EF4-FFF2-40B4-BE49-F238E27FC236}">
                <a16:creationId xmlns:a16="http://schemas.microsoft.com/office/drawing/2014/main" id="{005D56E1-7A82-40EC-B5A3-98191351B41E}"/>
              </a:ext>
            </a:extLst>
          </p:cNvPr>
          <p:cNvSpPr/>
          <p:nvPr/>
        </p:nvSpPr>
        <p:spPr>
          <a:xfrm rot="16200000" flipH="1">
            <a:off x="5407389" y="3368375"/>
            <a:ext cx="392182" cy="826785"/>
          </a:xfrm>
          <a:prstGeom prst="triangle">
            <a:avLst/>
          </a:prstGeom>
          <a:solidFill>
            <a:srgbClr val="FF0000">
              <a:alpha val="50196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9E8C19F9-67F5-47CC-97A8-FBA2904CB24D}"/>
              </a:ext>
            </a:extLst>
          </p:cNvPr>
          <p:cNvCxnSpPr>
            <a:cxnSpLocks/>
          </p:cNvCxnSpPr>
          <p:nvPr/>
        </p:nvCxnSpPr>
        <p:spPr>
          <a:xfrm flipV="1">
            <a:off x="5473258" y="3767253"/>
            <a:ext cx="9144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Oval 182">
            <a:extLst>
              <a:ext uri="{FF2B5EF4-FFF2-40B4-BE49-F238E27FC236}">
                <a16:creationId xmlns:a16="http://schemas.microsoft.com/office/drawing/2014/main" id="{18FAB3BF-202C-42DD-8FB0-7E528D1C566E}"/>
              </a:ext>
            </a:extLst>
          </p:cNvPr>
          <p:cNvSpPr/>
          <p:nvPr/>
        </p:nvSpPr>
        <p:spPr>
          <a:xfrm>
            <a:off x="5982480" y="3541189"/>
            <a:ext cx="91440" cy="4572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D1D61F24-5AD2-4AD2-9008-A0427752CA18}"/>
              </a:ext>
            </a:extLst>
          </p:cNvPr>
          <p:cNvSpPr/>
          <p:nvPr/>
        </p:nvSpPr>
        <p:spPr>
          <a:xfrm rot="5400000" flipH="1">
            <a:off x="6293688" y="3719898"/>
            <a:ext cx="441565" cy="1275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5" name="Rectangle: Rounded Corners 184">
            <a:extLst>
              <a:ext uri="{FF2B5EF4-FFF2-40B4-BE49-F238E27FC236}">
                <a16:creationId xmlns:a16="http://schemas.microsoft.com/office/drawing/2014/main" id="{D6C6A583-837B-45BF-8F69-F7629E2A89A1}"/>
              </a:ext>
            </a:extLst>
          </p:cNvPr>
          <p:cNvSpPr/>
          <p:nvPr/>
        </p:nvSpPr>
        <p:spPr>
          <a:xfrm flipH="1">
            <a:off x="6583182" y="3500344"/>
            <a:ext cx="685951" cy="566420"/>
          </a:xfrm>
          <a:prstGeom prst="roundRect">
            <a:avLst/>
          </a:prstGeom>
          <a:solidFill>
            <a:srgbClr val="FF0000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Far Field</a:t>
            </a: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760CC246-30A9-4890-AECB-6AEEC4E54496}"/>
              </a:ext>
            </a:extLst>
          </p:cNvPr>
          <p:cNvSpPr/>
          <p:nvPr/>
        </p:nvSpPr>
        <p:spPr>
          <a:xfrm>
            <a:off x="3173355" y="429610"/>
            <a:ext cx="1353424" cy="611103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Agitation</a:t>
            </a:r>
          </a:p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B3E706-010B-4DD8-97E3-81BF002A23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5" t="17267" r="415" b="5384"/>
          <a:stretch/>
        </p:blipFill>
        <p:spPr>
          <a:xfrm rot="10800000">
            <a:off x="7645372" y="491005"/>
            <a:ext cx="4280236" cy="248307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582D89-D7D0-40A2-B38C-E99FF433199E}"/>
              </a:ext>
            </a:extLst>
          </p:cNvPr>
          <p:cNvSpPr/>
          <p:nvPr/>
        </p:nvSpPr>
        <p:spPr>
          <a:xfrm>
            <a:off x="9702800" y="4521200"/>
            <a:ext cx="1532467" cy="1210733"/>
          </a:xfrm>
          <a:prstGeom prst="rect">
            <a:avLst/>
          </a:prstGeom>
          <a:solidFill>
            <a:srgbClr val="FF7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09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/>
          <p:cNvSpPr/>
          <p:nvPr/>
        </p:nvSpPr>
        <p:spPr>
          <a:xfrm>
            <a:off x="10060889" y="82703"/>
            <a:ext cx="1828800" cy="1828800"/>
          </a:xfrm>
          <a:prstGeom prst="triangle">
            <a:avLst>
              <a:gd name="adj" fmla="val 0"/>
            </a:avLst>
          </a:prstGeom>
          <a:gradFill>
            <a:gsLst>
              <a:gs pos="50000">
                <a:schemeClr val="bg1">
                  <a:lumMod val="85000"/>
                </a:schemeClr>
              </a:gs>
              <a:gs pos="0">
                <a:schemeClr val="tx1"/>
              </a:gs>
              <a:gs pos="100000">
                <a:schemeClr val="tx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 rot="2700000">
            <a:off x="9690599" y="880143"/>
            <a:ext cx="2586314" cy="2339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632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AAD16C-AFE6-4A8C-87AD-97F0E59097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97" b="17543"/>
          <a:stretch/>
        </p:blipFill>
        <p:spPr>
          <a:xfrm rot="10800000">
            <a:off x="1524000" y="1203158"/>
            <a:ext cx="9144000" cy="43794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E95E8E-B8E9-44C0-ABC7-36749BD5CC9B}"/>
              </a:ext>
            </a:extLst>
          </p:cNvPr>
          <p:cNvSpPr txBox="1"/>
          <p:nvPr/>
        </p:nvSpPr>
        <p:spPr>
          <a:xfrm>
            <a:off x="8416758" y="1802062"/>
            <a:ext cx="17165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Linear Agitator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03549B-2DAF-4677-9EC8-062D9D4F1C70}"/>
              </a:ext>
            </a:extLst>
          </p:cNvPr>
          <p:cNvSpPr txBox="1"/>
          <p:nvPr/>
        </p:nvSpPr>
        <p:spPr>
          <a:xfrm>
            <a:off x="4596064" y="1911683"/>
            <a:ext cx="17165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Circular Agitator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14524A-E7D5-4E9D-A7E9-33241C1203CB}"/>
              </a:ext>
            </a:extLst>
          </p:cNvPr>
          <p:cNvSpPr txBox="1"/>
          <p:nvPr/>
        </p:nvSpPr>
        <p:spPr>
          <a:xfrm>
            <a:off x="1866232" y="1499572"/>
            <a:ext cx="17165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Counterweight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68BBE-6E9C-4643-B622-17CEA5EE9CE3}"/>
              </a:ext>
            </a:extLst>
          </p:cNvPr>
          <p:cNvSpPr txBox="1"/>
          <p:nvPr/>
        </p:nvSpPr>
        <p:spPr>
          <a:xfrm>
            <a:off x="7558505" y="4097298"/>
            <a:ext cx="171650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Rotating Arm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942CD09-AF9F-4E15-801C-361B59A70E28}"/>
              </a:ext>
            </a:extLst>
          </p:cNvPr>
          <p:cNvCxnSpPr>
            <a:cxnSpLocks/>
          </p:cNvCxnSpPr>
          <p:nvPr/>
        </p:nvCxnSpPr>
        <p:spPr>
          <a:xfrm flipV="1">
            <a:off x="8416757" y="3029527"/>
            <a:ext cx="0" cy="1067772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5349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23FB73-559D-483F-B81A-3A24BE5B97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0" t="15175" r="17462" b="10392"/>
          <a:stretch/>
        </p:blipFill>
        <p:spPr>
          <a:xfrm>
            <a:off x="2560320" y="2069432"/>
            <a:ext cx="7498080" cy="39752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3E4E07-B943-4A0D-9621-26C182506EBC}"/>
              </a:ext>
            </a:extLst>
          </p:cNvPr>
          <p:cNvSpPr txBox="1"/>
          <p:nvPr/>
        </p:nvSpPr>
        <p:spPr>
          <a:xfrm>
            <a:off x="2693291" y="2453995"/>
            <a:ext cx="171650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320 mm</a:t>
            </a:r>
          </a:p>
          <a:p>
            <a:pPr algn="ctr"/>
            <a:r>
              <a:rPr lang="en-US" dirty="0"/>
              <a:t>Linear Agitator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365284-3304-4A75-930D-84244700DCC7}"/>
              </a:ext>
            </a:extLst>
          </p:cNvPr>
          <p:cNvSpPr txBox="1"/>
          <p:nvPr/>
        </p:nvSpPr>
        <p:spPr>
          <a:xfrm>
            <a:off x="8084331" y="2453994"/>
            <a:ext cx="171650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320 mm</a:t>
            </a:r>
          </a:p>
          <a:p>
            <a:pPr algn="ctr"/>
            <a:r>
              <a:rPr lang="en-US" dirty="0"/>
              <a:t>Circular Agitator</a:t>
            </a:r>
          </a:p>
        </p:txBody>
      </p:sp>
    </p:spTree>
    <p:extLst>
      <p:ext uri="{BB962C8B-B14F-4D97-AF65-F5344CB8AC3E}">
        <p14:creationId xmlns:p14="http://schemas.microsoft.com/office/powerpoint/2010/main" val="3644902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1872</TotalTime>
  <Words>27</Words>
  <Application>Microsoft Office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Petersburg</dc:creator>
  <cp:lastModifiedBy>Ryan Petersburg</cp:lastModifiedBy>
  <cp:revision>41</cp:revision>
  <dcterms:created xsi:type="dcterms:W3CDTF">2017-02-21T15:59:12Z</dcterms:created>
  <dcterms:modified xsi:type="dcterms:W3CDTF">2017-08-01T21:11:34Z</dcterms:modified>
</cp:coreProperties>
</file>

<file path=docProps/thumbnail.jpeg>
</file>